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/>
    <p:restoredTop sz="94692"/>
  </p:normalViewPr>
  <p:slideViewPr>
    <p:cSldViewPr snapToGrid="0">
      <p:cViewPr varScale="1">
        <p:scale>
          <a:sx n="56" d="100"/>
          <a:sy n="56" d="100"/>
        </p:scale>
        <p:origin x="344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9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54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339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328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78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652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060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61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293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22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30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84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infrallux.com.br/?utm_source=lamina&amp;utm_medium=CTA-frente&amp;utm_campaign=mecanismo-de-acao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hlinkClick r:id="rId3"/>
            <a:extLst>
              <a:ext uri="{FF2B5EF4-FFF2-40B4-BE49-F238E27FC236}">
                <a16:creationId xmlns:a16="http://schemas.microsoft.com/office/drawing/2014/main" id="{6EFB3F7E-B367-67B4-35C6-79FED250BAC1}"/>
              </a:ext>
            </a:extLst>
          </p:cNvPr>
          <p:cNvSpPr txBox="1"/>
          <p:nvPr/>
        </p:nvSpPr>
        <p:spPr>
          <a:xfrm>
            <a:off x="344990" y="10046825"/>
            <a:ext cx="1689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err="1">
                <a:solidFill>
                  <a:schemeClr val="bg1"/>
                </a:solidFill>
                <a:latin typeface="Avenir Medium" panose="02000503020000020003" pitchFamily="2" charset="0"/>
              </a:rPr>
              <a:t>blog.Infrallux.com.br</a:t>
            </a:r>
            <a:endParaRPr lang="pt-BR" sz="1100" dirty="0">
              <a:solidFill>
                <a:schemeClr val="bg1"/>
              </a:solidFill>
              <a:latin typeface="Avenir Medium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11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E69B8-8E5F-4996-E4BA-3C1C126B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133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15A3A4-2206-8AF2-8BE4-79F20934A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18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C4F2E5-AA46-DB55-72C5-33C0B4FB0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8021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</TotalTime>
  <Words>7</Words>
  <Application>Microsoft Macintosh PowerPoint</Application>
  <PresentationFormat>Personalizar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Avenir Medium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Gomes Roberto de Freitas</dc:creator>
  <cp:lastModifiedBy>Claudio Gomes Roberto de Freitas</cp:lastModifiedBy>
  <cp:revision>11</cp:revision>
  <dcterms:created xsi:type="dcterms:W3CDTF">2025-04-28T16:48:42Z</dcterms:created>
  <dcterms:modified xsi:type="dcterms:W3CDTF">2026-04-14T13:51:48Z</dcterms:modified>
</cp:coreProperties>
</file>