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10691800" cx="7559675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gpIf+2Jki6Z6xxr8RSmlq0n5Vj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Play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Play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653"/>
              <a:buNone/>
              <a:defRPr sz="1653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488"/>
              <a:buNone/>
              <a:defRPr sz="1488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Play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8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3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4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6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6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6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6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6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6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Play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Play"/>
              <a:buNone/>
              <a:defRPr b="0" i="0" sz="3637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3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584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3566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2025-04-28T16:48:42Z</dcterms:created>
  <dc:creator>Claudio Gomes Roberto de Freitas</dc:creator>
</cp:coreProperties>
</file>