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769"/>
  </p:normalViewPr>
  <p:slideViewPr>
    <p:cSldViewPr snapToGrid="0">
      <p:cViewPr varScale="1">
        <p:scale>
          <a:sx n="56" d="100"/>
          <a:sy n="56" d="100"/>
        </p:scale>
        <p:origin x="2008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9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4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39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328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78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65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06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61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93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22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30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84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11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E69B8-8E5F-4996-E4BA-3C1C126B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33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Macintosh PowerPoint</Application>
  <PresentationFormat>Personalizar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Gomes Roberto de Freitas</dc:creator>
  <cp:lastModifiedBy>Claudio Gomes Roberto de Freitas</cp:lastModifiedBy>
  <cp:revision>11</cp:revision>
  <dcterms:created xsi:type="dcterms:W3CDTF">2025-04-28T16:48:42Z</dcterms:created>
  <dcterms:modified xsi:type="dcterms:W3CDTF">2026-04-14T14:07:28Z</dcterms:modified>
</cp:coreProperties>
</file>