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58"/>
    <p:restoredTop sz="94692"/>
  </p:normalViewPr>
  <p:slideViewPr>
    <p:cSldViewPr snapToGrid="0">
      <p:cViewPr varScale="1">
        <p:scale>
          <a:sx n="56" d="100"/>
          <a:sy n="56" d="100"/>
        </p:scale>
        <p:origin x="2480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39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554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339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328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1783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652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6060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961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293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5223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630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7844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8116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FE69B8-8E5F-4996-E4BA-3C1C126B8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1331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Macintosh PowerPoint</Application>
  <PresentationFormat>Personalizar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Claudio Gomes Roberto de Freitas</dc:creator>
  <cp:lastModifiedBy>Claudio Gomes Roberto de Freitas</cp:lastModifiedBy>
  <cp:revision>6</cp:revision>
  <dcterms:created xsi:type="dcterms:W3CDTF">2025-04-28T16:48:42Z</dcterms:created>
  <dcterms:modified xsi:type="dcterms:W3CDTF">2026-04-14T13:58:11Z</dcterms:modified>
</cp:coreProperties>
</file>