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92"/>
  </p:normalViewPr>
  <p:slideViewPr>
    <p:cSldViewPr snapToGrid="0">
      <p:cViewPr varScale="1">
        <p:scale>
          <a:sx n="56" d="100"/>
          <a:sy n="56" d="100"/>
        </p:scale>
        <p:origin x="2008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9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54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339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3289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178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365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6060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610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93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22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6302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373DE7-0690-C34F-9B24-021C918FD7B7}" type="datetimeFigureOut">
              <a:rPr lang="pt-BR" smtClean="0"/>
              <a:t>14/04/2026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2E3105-1A51-E446-A474-92C387FD18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784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8116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FE69B8-8E5F-4996-E4BA-3C1C126B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1331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Macintosh PowerPoint</Application>
  <PresentationFormat>Personalizar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Claudio Gomes Roberto de Freitas</dc:creator>
  <cp:lastModifiedBy>Claudio Gomes Roberto de Freitas</cp:lastModifiedBy>
  <cp:revision>4</cp:revision>
  <dcterms:created xsi:type="dcterms:W3CDTF">2025-04-28T16:48:42Z</dcterms:created>
  <dcterms:modified xsi:type="dcterms:W3CDTF">2026-04-14T14:13:06Z</dcterms:modified>
</cp:coreProperties>
</file>